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Peptic-ulcer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eptic-ulce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eptic-ulce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eptic-ulce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eptic-ulce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eptic-ulce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eptic-ulce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eptic-ulce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eptic-ulce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eptic-ulce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eptic-ulce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eptic-ulce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eptic-ulce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eptic-ulce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eptic-ulce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eptic-ulce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eptic-ulce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eptic-ulce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eptic-ulce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eptic-ulce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eptic-ulce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eptic-ulce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eptic-ulcer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eptic-ulce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eptic-ulce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eptic-ulce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eptic-ulce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eptic-ulce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eptic-ulcer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eptic-ulce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eptic-ulce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eptic-ulce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2025-02-21T00:22:36Z</dcterms:modified>
  <cp:category/>
</cp:coreProperties>
</file>